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8" r:id="rId4"/>
    <p:sldId id="257" r:id="rId5"/>
    <p:sldId id="263" r:id="rId6"/>
    <p:sldId id="262" r:id="rId7"/>
    <p:sldId id="261" r:id="rId8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 varScale="1">
        <p:scale>
          <a:sx n="59" d="100"/>
          <a:sy n="59" d="100"/>
        </p:scale>
        <p:origin x="26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e Lui" userId="74c3c269-406e-4e8d-9b1e-548fe3be43cc" providerId="ADAL" clId="{D5D54106-B264-4CED-A597-4D2742F98CE7}"/>
    <pc:docChg chg="custSel modSld">
      <pc:chgData name="Alyse Lui" userId="74c3c269-406e-4e8d-9b1e-548fe3be43cc" providerId="ADAL" clId="{D5D54106-B264-4CED-A597-4D2742F98CE7}" dt="2018-01-13T23:32:35.949" v="32" actId="14100"/>
      <pc:docMkLst>
        <pc:docMk/>
      </pc:docMkLst>
      <pc:sldChg chg="addSp modSp">
        <pc:chgData name="Alyse Lui" userId="74c3c269-406e-4e8d-9b1e-548fe3be43cc" providerId="ADAL" clId="{D5D54106-B264-4CED-A597-4D2742F98CE7}" dt="2018-01-13T23:29:13.453" v="20" actId="14100"/>
        <pc:sldMkLst>
          <pc:docMk/>
          <pc:sldMk cId="738041511" sldId="257"/>
        </pc:sldMkLst>
        <pc:picChg chg="add mod">
          <ac:chgData name="Alyse Lui" userId="74c3c269-406e-4e8d-9b1e-548fe3be43cc" providerId="ADAL" clId="{D5D54106-B264-4CED-A597-4D2742F98CE7}" dt="2018-01-13T23:29:13.453" v="20" actId="14100"/>
          <ac:picMkLst>
            <pc:docMk/>
            <pc:sldMk cId="738041511" sldId="257"/>
            <ac:picMk id="2" creationId="{54FDC83E-A827-4218-99E2-2D7B547B9343}"/>
          </ac:picMkLst>
        </pc:picChg>
      </pc:sldChg>
      <pc:sldChg chg="addSp modSp">
        <pc:chgData name="Alyse Lui" userId="74c3c269-406e-4e8d-9b1e-548fe3be43cc" providerId="ADAL" clId="{D5D54106-B264-4CED-A597-4D2742F98CE7}" dt="2018-01-13T23:28:15.166" v="16" actId="14100"/>
        <pc:sldMkLst>
          <pc:docMk/>
          <pc:sldMk cId="2848382300" sldId="258"/>
        </pc:sldMkLst>
        <pc:picChg chg="add mod modCrop">
          <ac:chgData name="Alyse Lui" userId="74c3c269-406e-4e8d-9b1e-548fe3be43cc" providerId="ADAL" clId="{D5D54106-B264-4CED-A597-4D2742F98CE7}" dt="2018-01-13T23:28:15.166" v="16" actId="14100"/>
          <ac:picMkLst>
            <pc:docMk/>
            <pc:sldMk cId="2848382300" sldId="258"/>
            <ac:picMk id="2" creationId="{1DBFD59A-C67F-4D8B-922A-478EBAB8C1F2}"/>
          </ac:picMkLst>
        </pc:picChg>
      </pc:sldChg>
      <pc:sldChg chg="addSp delSp modSp">
        <pc:chgData name="Alyse Lui" userId="74c3c269-406e-4e8d-9b1e-548fe3be43cc" providerId="ADAL" clId="{D5D54106-B264-4CED-A597-4D2742F98CE7}" dt="2018-01-13T23:25:27.196" v="10" actId="14100"/>
        <pc:sldMkLst>
          <pc:docMk/>
          <pc:sldMk cId="2760923083" sldId="259"/>
        </pc:sldMkLst>
        <pc:picChg chg="add del mod modCrop">
          <ac:chgData name="Alyse Lui" userId="74c3c269-406e-4e8d-9b1e-548fe3be43cc" providerId="ADAL" clId="{D5D54106-B264-4CED-A597-4D2742F98CE7}" dt="2018-01-13T23:24:13.323" v="6" actId="478"/>
          <ac:picMkLst>
            <pc:docMk/>
            <pc:sldMk cId="2760923083" sldId="259"/>
            <ac:picMk id="2" creationId="{60413B3D-A839-40A7-B3F5-E0991F900AD7}"/>
          </ac:picMkLst>
        </pc:picChg>
        <pc:picChg chg="add mod">
          <ac:chgData name="Alyse Lui" userId="74c3c269-406e-4e8d-9b1e-548fe3be43cc" providerId="ADAL" clId="{D5D54106-B264-4CED-A597-4D2742F98CE7}" dt="2018-01-13T23:25:27.196" v="10" actId="14100"/>
          <ac:picMkLst>
            <pc:docMk/>
            <pc:sldMk cId="2760923083" sldId="259"/>
            <ac:picMk id="3" creationId="{FE1F90E7-299F-4C2C-841D-22FC991EDA1C}"/>
          </ac:picMkLst>
        </pc:picChg>
      </pc:sldChg>
      <pc:sldChg chg="addSp modSp">
        <pc:chgData name="Alyse Lui" userId="74c3c269-406e-4e8d-9b1e-548fe3be43cc" providerId="ADAL" clId="{D5D54106-B264-4CED-A597-4D2742F98CE7}" dt="2018-01-13T23:32:35.949" v="32" actId="14100"/>
        <pc:sldMkLst>
          <pc:docMk/>
          <pc:sldMk cId="2381674660" sldId="261"/>
        </pc:sldMkLst>
        <pc:picChg chg="add mod">
          <ac:chgData name="Alyse Lui" userId="74c3c269-406e-4e8d-9b1e-548fe3be43cc" providerId="ADAL" clId="{D5D54106-B264-4CED-A597-4D2742F98CE7}" dt="2018-01-13T23:32:35.949" v="32" actId="14100"/>
          <ac:picMkLst>
            <pc:docMk/>
            <pc:sldMk cId="2381674660" sldId="261"/>
            <ac:picMk id="2" creationId="{EAEF7BF9-909B-4BA1-AF00-035E793E7315}"/>
          </ac:picMkLst>
        </pc:picChg>
      </pc:sldChg>
      <pc:sldChg chg="addSp modSp">
        <pc:chgData name="Alyse Lui" userId="74c3c269-406e-4e8d-9b1e-548fe3be43cc" providerId="ADAL" clId="{D5D54106-B264-4CED-A597-4D2742F98CE7}" dt="2018-01-13T23:31:25.985" v="28" actId="14100"/>
        <pc:sldMkLst>
          <pc:docMk/>
          <pc:sldMk cId="2799026954" sldId="262"/>
        </pc:sldMkLst>
        <pc:picChg chg="add mod">
          <ac:chgData name="Alyse Lui" userId="74c3c269-406e-4e8d-9b1e-548fe3be43cc" providerId="ADAL" clId="{D5D54106-B264-4CED-A597-4D2742F98CE7}" dt="2018-01-13T23:31:25.985" v="28" actId="14100"/>
          <ac:picMkLst>
            <pc:docMk/>
            <pc:sldMk cId="2799026954" sldId="262"/>
            <ac:picMk id="2" creationId="{71ED52F9-D41D-46C3-9B80-10C32BF256CF}"/>
          </ac:picMkLst>
        </pc:picChg>
      </pc:sldChg>
      <pc:sldChg chg="addSp modSp">
        <pc:chgData name="Alyse Lui" userId="74c3c269-406e-4e8d-9b1e-548fe3be43cc" providerId="ADAL" clId="{D5D54106-B264-4CED-A597-4D2742F98CE7}" dt="2018-01-13T23:30:20.904" v="24" actId="14100"/>
        <pc:sldMkLst>
          <pc:docMk/>
          <pc:sldMk cId="228529689" sldId="263"/>
        </pc:sldMkLst>
        <pc:picChg chg="add mod">
          <ac:chgData name="Alyse Lui" userId="74c3c269-406e-4e8d-9b1e-548fe3be43cc" providerId="ADAL" clId="{D5D54106-B264-4CED-A597-4D2742F98CE7}" dt="2018-01-13T23:30:20.904" v="24" actId="14100"/>
          <ac:picMkLst>
            <pc:docMk/>
            <pc:sldMk cId="228529689" sldId="263"/>
            <ac:picMk id="2" creationId="{7B3680D9-CF3C-40E4-BF0D-1FA08A0570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78D3-CF3F-4A03-BE19-C65206D0B03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1F1-04D6-4A04-A08A-1C0E6ABB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78D3-CF3F-4A03-BE19-C65206D0B03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1F1-04D6-4A04-A08A-1C0E6ABB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8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78D3-CF3F-4A03-BE19-C65206D0B03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1F1-04D6-4A04-A08A-1C0E6ABB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2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78D3-CF3F-4A03-BE19-C65206D0B03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1F1-04D6-4A04-A08A-1C0E6ABB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3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78D3-CF3F-4A03-BE19-C65206D0B03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1F1-04D6-4A04-A08A-1C0E6ABB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9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78D3-CF3F-4A03-BE19-C65206D0B03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1F1-04D6-4A04-A08A-1C0E6ABB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78D3-CF3F-4A03-BE19-C65206D0B03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1F1-04D6-4A04-A08A-1C0E6ABB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4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78D3-CF3F-4A03-BE19-C65206D0B03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1F1-04D6-4A04-A08A-1C0E6ABB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3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78D3-CF3F-4A03-BE19-C65206D0B03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1F1-04D6-4A04-A08A-1C0E6ABB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2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78D3-CF3F-4A03-BE19-C65206D0B03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1F1-04D6-4A04-A08A-1C0E6ABB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78D3-CF3F-4A03-BE19-C65206D0B03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1F1-04D6-4A04-A08A-1C0E6ABB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6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78D3-CF3F-4A03-BE19-C65206D0B036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4C1F1-04D6-4A04-A08A-1C0E6ABB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CC17F4-7E7D-4AC3-8178-92412E99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001" cy="91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2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1F90E7-299F-4C2C-841D-22FC991ED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001" cy="91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2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BFD59A-C67F-4D8B-922A-478EBAB8C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4"/>
          <a:stretch/>
        </p:blipFill>
        <p:spPr>
          <a:xfrm>
            <a:off x="0" y="0"/>
            <a:ext cx="6858000" cy="917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8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FDC83E-A827-4218-99E2-2D7B547B9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001" cy="918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4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3680D9-CF3C-40E4-BF0D-1FA08A057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58001" cy="91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ED52F9-D41D-46C3-9B80-10C32BF2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91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2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EF7BF9-909B-4BA1-AF00-035E793E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7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7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Letter Paper (8.5x11 in)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Lui</dc:creator>
  <cp:lastModifiedBy>Alyse Lui</cp:lastModifiedBy>
  <cp:revision>2</cp:revision>
  <dcterms:created xsi:type="dcterms:W3CDTF">2018-01-13T23:17:54Z</dcterms:created>
  <dcterms:modified xsi:type="dcterms:W3CDTF">2018-01-13T23:32:36Z</dcterms:modified>
</cp:coreProperties>
</file>